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1" r:id="rId2"/>
    <p:sldId id="292" r:id="rId3"/>
    <p:sldId id="289" r:id="rId4"/>
    <p:sldId id="290" r:id="rId5"/>
    <p:sldId id="274" r:id="rId6"/>
    <p:sldId id="288" r:id="rId7"/>
    <p:sldId id="293" r:id="rId8"/>
    <p:sldId id="294" r:id="rId9"/>
    <p:sldId id="299" r:id="rId10"/>
    <p:sldId id="300" r:id="rId11"/>
    <p:sldId id="295" r:id="rId12"/>
    <p:sldId id="296" r:id="rId13"/>
    <p:sldId id="297" r:id="rId14"/>
    <p:sldId id="298" r:id="rId1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1/21/2020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97021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box,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3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Failure to perform a mandatory reload will incur a procedural per shot fired.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P1-P4 OR T1, perform a mandatory reload, then engage the remaining array. S1 and S2 may be engaged at any time.</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00C2B2E-71F1-4C2C-9D0A-C96C6AC8BF00}"/>
              </a:ext>
            </a:extLst>
          </p:cNvPr>
          <p:cNvPicPr>
            <a:picLocks noChangeAspect="1"/>
          </p:cNvPicPr>
          <p:nvPr/>
        </p:nvPicPr>
        <p:blipFill>
          <a:blip r:embed="rId5"/>
          <a:stretch>
            <a:fillRect/>
          </a:stretch>
        </p:blipFill>
        <p:spPr>
          <a:xfrm>
            <a:off x="1010911" y="3298676"/>
            <a:ext cx="5293378" cy="58635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6186309"/>
          </a:xfrm>
          <a:prstGeom prst="rect">
            <a:avLst/>
          </a:prstGeom>
          <a:noFill/>
        </p:spPr>
        <p:txBody>
          <a:bodyPr wrap="square" rtlCol="0">
            <a:spAutoFit/>
          </a:bodyPr>
          <a:lstStyle/>
          <a:p>
            <a:pPr algn="ctr"/>
            <a:r>
              <a:rPr lang="en-US" b="1" dirty="0"/>
              <a:t>Random Noise</a:t>
            </a:r>
          </a:p>
          <a:p>
            <a:pPr algn="ctr"/>
            <a:r>
              <a:rPr lang="en-US" b="1" dirty="0"/>
              <a:t>Written Stage Briefing</a:t>
            </a:r>
          </a:p>
          <a:p>
            <a:r>
              <a:rPr lang="en-US" dirty="0"/>
              <a:t>Random Noise is a 30 round, 150 point, Comstock field course. There are thirteen USPSA targets, two pepper poppers, and two mini poppers. The best two hits on paper will score, and steel must fall to score.</a:t>
            </a:r>
          </a:p>
          <a:p>
            <a:endParaRPr lang="en-US" dirty="0"/>
          </a:p>
          <a:p>
            <a:r>
              <a:rPr lang="en-US" dirty="0"/>
              <a:t>The leftmost pepper popper activates swinger one on the left, and the rightmost mini popper activates swinger two on the right. Please check the activators prior to walkthrough and make sure they are set the same way for each shooter.</a:t>
            </a:r>
          </a:p>
          <a:p>
            <a:endParaRPr lang="en-US" dirty="0"/>
          </a:p>
          <a:p>
            <a:r>
              <a:rPr lang="en-US" dirty="0"/>
              <a:t>Handgun start position is standing completely outside the shooting area with both hands touching any barrel. Handgun is loaded and holstered.</a:t>
            </a:r>
          </a:p>
          <a:p>
            <a:endParaRPr lang="en-US" dirty="0"/>
          </a:p>
          <a:p>
            <a:r>
              <a:rPr lang="en-US" dirty="0"/>
              <a:t>PCC start position is standing completely outside the shooting area with muzzle touching any barrel.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935478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Big Mama’s House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kumimoji="0" lang="en-US" sz="1100" b="1" i="0" u="none" strike="noStrike" kern="1200" cap="none" spc="0" normalizeH="0" baseline="0" dirty="0">
                          <a:ln>
                            <a:noFill/>
                          </a:ln>
                          <a:solidFill>
                            <a:srgbClr val="000000"/>
                          </a:solidFill>
                          <a:effectLst/>
                          <a:uFillTx/>
                          <a:latin typeface="Arial" pitchFamily="34"/>
                          <a:ea typeface="ＭＳ Ｐゴシック" pitchFamily="-112" charset="-128"/>
                          <a:cs typeface="Arial" pitchFamily="34"/>
                        </a:rPr>
                        <a:t>Standing with feet on X’s, toes touching rear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 PCC feet on X’s, heels touching rear fault line.</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C9A0F36-5513-430C-B7D1-2D4C5853F2EC}"/>
              </a:ext>
            </a:extLst>
          </p:cNvPr>
          <p:cNvPicPr>
            <a:picLocks noChangeAspect="1"/>
          </p:cNvPicPr>
          <p:nvPr/>
        </p:nvPicPr>
        <p:blipFill>
          <a:blip r:embed="rId5"/>
          <a:stretch>
            <a:fillRect/>
          </a:stretch>
        </p:blipFill>
        <p:spPr>
          <a:xfrm>
            <a:off x="180474" y="3578577"/>
            <a:ext cx="7025777" cy="35989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Big Mama’s House</a:t>
            </a:r>
          </a:p>
          <a:p>
            <a:pPr algn="ctr"/>
            <a:r>
              <a:rPr lang="en-US" b="1" dirty="0"/>
              <a:t>Written Stage Briefing</a:t>
            </a:r>
          </a:p>
          <a:p>
            <a:r>
              <a:rPr lang="en-US" dirty="0"/>
              <a:t>Big Mama’s House is a 32 round, 160 point, Comstock field course. There are fourteen USPSA targets, three Colt poppers, and one mini popper. The best two hits on paper will score, and steel must fall to score.</a:t>
            </a:r>
          </a:p>
          <a:p>
            <a:endParaRPr lang="en-US" dirty="0"/>
          </a:p>
          <a:p>
            <a:r>
              <a:rPr lang="en-US" dirty="0"/>
              <a:t>Handgun start position is standing with both feet on X’s, toes touching rear fault line, facing </a:t>
            </a:r>
            <a:r>
              <a:rPr lang="en-US" dirty="0" err="1"/>
              <a:t>uprange</a:t>
            </a:r>
            <a:r>
              <a:rPr lang="en-US" dirty="0"/>
              <a:t>, wrists below belt. Handgun is loaded and holstered.</a:t>
            </a:r>
          </a:p>
          <a:p>
            <a:endParaRPr lang="en-US" dirty="0"/>
          </a:p>
          <a:p>
            <a:r>
              <a:rPr lang="en-US" dirty="0"/>
              <a:t>PCC start position is standing with both feet on X’s, heels touching rear fault line. Loaded carbine is held with both hands, safety on, buttstock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774007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Ode to Florida State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7E33CF6-EB74-4D82-9B0C-774952EC46BE}"/>
              </a:ext>
            </a:extLst>
          </p:cNvPr>
          <p:cNvPicPr>
            <a:picLocks noChangeAspect="1"/>
          </p:cNvPicPr>
          <p:nvPr/>
        </p:nvPicPr>
        <p:blipFill>
          <a:blip r:embed="rId5"/>
          <a:stretch>
            <a:fillRect/>
          </a:stretch>
        </p:blipFill>
        <p:spPr>
          <a:xfrm>
            <a:off x="180474" y="3398658"/>
            <a:ext cx="7025777" cy="292434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Ode to Florida State</a:t>
            </a:r>
          </a:p>
          <a:p>
            <a:pPr algn="ctr"/>
            <a:r>
              <a:rPr lang="en-US" b="1" dirty="0"/>
              <a:t>Written Stage Briefing</a:t>
            </a:r>
          </a:p>
          <a:p>
            <a:r>
              <a:rPr lang="en-US" dirty="0"/>
              <a:t>Ode to Florida State is a 32 round, 160 point, Comstock field course. There are sixteen USPSA targets. The best two hits on paper will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fault lines.</a:t>
            </a:r>
          </a:p>
        </p:txBody>
      </p:sp>
    </p:spTree>
    <p:extLst>
      <p:ext uri="{BB962C8B-B14F-4D97-AF65-F5344CB8AC3E}">
        <p14:creationId xmlns:p14="http://schemas.microsoft.com/office/powerpoint/2010/main" val="282701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Speedy</a:t>
            </a:r>
          </a:p>
          <a:p>
            <a:pPr algn="ctr"/>
            <a:r>
              <a:rPr lang="en-US" b="1" dirty="0"/>
              <a:t>Written Stage Briefing</a:t>
            </a:r>
          </a:p>
          <a:p>
            <a:r>
              <a:rPr lang="en-US" dirty="0"/>
              <a:t>Speedy is a 10 round, 50 point, Comstock speed shoot. There are three USPSA targets and four mini poppers. The best two hits on paper will score, and steel must fall to score.</a:t>
            </a:r>
          </a:p>
          <a:p>
            <a:endParaRPr lang="en-US" dirty="0"/>
          </a:p>
          <a:p>
            <a:r>
              <a:rPr lang="en-US" dirty="0"/>
              <a:t>P2 activates S1, and P3 activates S2. Please check all activators prior to walkthrough and set them same way for each shooter.</a:t>
            </a:r>
          </a:p>
          <a:p>
            <a:endParaRPr lang="en-US" dirty="0"/>
          </a:p>
          <a:p>
            <a:r>
              <a:rPr lang="en-US" dirty="0"/>
              <a:t>Handgun start position is standing in shooting box, wrists below belt. Handgun is loaded and holstered.</a:t>
            </a:r>
          </a:p>
          <a:p>
            <a:endParaRPr lang="en-US" dirty="0"/>
          </a:p>
          <a:p>
            <a:r>
              <a:rPr lang="en-US" dirty="0"/>
              <a:t>PCC start position is standing in shooting box, muzzle pointed at orange cone. Loaded carbine is held with both hands, shouldered, safety on.</a:t>
            </a:r>
          </a:p>
          <a:p>
            <a:endParaRPr lang="en-US" dirty="0"/>
          </a:p>
          <a:p>
            <a:r>
              <a:rPr lang="en-US" dirty="0"/>
              <a:t>On start signal, engage P1-P4 OR T1, perform a mandatory reload, then engage the remaining array. S1 and S2 may be engaged at any time.</a:t>
            </a:r>
          </a:p>
        </p:txBody>
      </p:sp>
    </p:spTree>
    <p:extLst>
      <p:ext uri="{BB962C8B-B14F-4D97-AF65-F5344CB8AC3E}">
        <p14:creationId xmlns:p14="http://schemas.microsoft.com/office/powerpoint/2010/main" val="321278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Clever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11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F0903F4-72F5-4A00-AC5E-46AF1B7874A7}"/>
              </a:ext>
            </a:extLst>
          </p:cNvPr>
          <p:cNvPicPr>
            <a:picLocks noChangeAspect="1"/>
          </p:cNvPicPr>
          <p:nvPr/>
        </p:nvPicPr>
        <p:blipFill>
          <a:blip r:embed="rId5"/>
          <a:stretch>
            <a:fillRect/>
          </a:stretch>
        </p:blipFill>
        <p:spPr>
          <a:xfrm>
            <a:off x="180474" y="3806974"/>
            <a:ext cx="7025777" cy="38908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Something Clever</a:t>
            </a:r>
          </a:p>
          <a:p>
            <a:pPr algn="ctr"/>
            <a:r>
              <a:rPr lang="en-US" b="1" dirty="0"/>
              <a:t>Written Stage Briefing</a:t>
            </a:r>
          </a:p>
          <a:p>
            <a:r>
              <a:rPr lang="en-US" dirty="0"/>
              <a:t>Something Clever is a 28 round, 140 point, Comstock field course. There are </a:t>
            </a:r>
            <a:r>
              <a:rPr lang="en-US" dirty="0" err="1"/>
              <a:t>elevent</a:t>
            </a:r>
            <a:r>
              <a:rPr lang="en-US" dirty="0"/>
              <a:t> USPSA targets and six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81260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Underbite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3847AEE-D6CC-479E-B915-25A86837B7AB}"/>
              </a:ext>
            </a:extLst>
          </p:cNvPr>
          <p:cNvPicPr>
            <a:picLocks noChangeAspect="1"/>
          </p:cNvPicPr>
          <p:nvPr/>
        </p:nvPicPr>
        <p:blipFill>
          <a:blip r:embed="rId5"/>
          <a:stretch>
            <a:fillRect/>
          </a:stretch>
        </p:blipFill>
        <p:spPr>
          <a:xfrm>
            <a:off x="180474" y="3290130"/>
            <a:ext cx="7031481" cy="56413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Underbite</a:t>
            </a:r>
          </a:p>
          <a:p>
            <a:pPr algn="ctr"/>
            <a:r>
              <a:rPr lang="en-US" b="1" dirty="0"/>
              <a:t>Written Stage Briefing</a:t>
            </a:r>
          </a:p>
          <a:p>
            <a:r>
              <a:rPr lang="en-US" dirty="0"/>
              <a:t>Underbite is a 30 round, 150 point, Comstock field course. There are thirteen USPSA targets and four mini poppers. The best two hits on paper will score, and steel must fall to score.</a:t>
            </a:r>
          </a:p>
          <a:p>
            <a:endParaRPr lang="en-US" dirty="0"/>
          </a:p>
          <a:p>
            <a:r>
              <a:rPr lang="en-US" dirty="0"/>
              <a:t>The back left mini popper activates the swinger. Please check the activator prior to walkthrough and set it the same way for each shooter.</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Swinging targets must be activated before being engaged.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8A32342-84E4-4AB5-97E5-3472D43BEE9A}"/>
              </a:ext>
            </a:extLst>
          </p:cNvPr>
          <p:cNvPicPr>
            <a:picLocks noChangeAspect="1"/>
          </p:cNvPicPr>
          <p:nvPr/>
        </p:nvPicPr>
        <p:blipFill>
          <a:blip r:embed="rId5"/>
          <a:stretch>
            <a:fillRect/>
          </a:stretch>
        </p:blipFill>
        <p:spPr>
          <a:xfrm>
            <a:off x="180474" y="3526174"/>
            <a:ext cx="7025777" cy="37432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Y</a:t>
            </a:r>
          </a:p>
          <a:p>
            <a:pPr algn="ctr"/>
            <a:r>
              <a:rPr lang="en-US" b="1" dirty="0"/>
              <a:t>Written Stage Briefing</a:t>
            </a:r>
          </a:p>
          <a:p>
            <a:r>
              <a:rPr lang="en-US" dirty="0"/>
              <a:t>Y is a 32 round, 160 point, Comstock field course. There are fourteen USPSA targets and four Colt poppers. The best two hits on paper will score, and steel must fall to score. The start signal is audible.</a:t>
            </a:r>
          </a:p>
          <a:p>
            <a:endParaRPr lang="en-US" dirty="0"/>
          </a:p>
          <a:p>
            <a:r>
              <a:rPr lang="en-US" dirty="0"/>
              <a:t>The stomp box activates the swinging targets. Swinging targets must be activated before being engaged. Please check the activators prior to walkthrough and set the same way for every shooter.</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shouldered, safety on.</a:t>
            </a:r>
          </a:p>
          <a:p>
            <a:endParaRPr lang="en-US" dirty="0"/>
          </a:p>
          <a:p>
            <a:r>
              <a:rPr lang="en-US" dirty="0"/>
              <a:t>On start signal, engage targets as they become available from within the fault lines.</a:t>
            </a:r>
          </a:p>
        </p:txBody>
      </p:sp>
    </p:spTree>
    <p:extLst>
      <p:ext uri="{BB962C8B-B14F-4D97-AF65-F5344CB8AC3E}">
        <p14:creationId xmlns:p14="http://schemas.microsoft.com/office/powerpoint/2010/main" val="2541805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Random Noise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(muzzle, for PCC) touching any barrel, completely outside the shooting area.</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muzzle touching any barrel.</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D6AF8B3-B945-4254-8587-39101817F223}"/>
              </a:ext>
            </a:extLst>
          </p:cNvPr>
          <p:cNvPicPr>
            <a:picLocks noChangeAspect="1"/>
          </p:cNvPicPr>
          <p:nvPr/>
        </p:nvPicPr>
        <p:blipFill>
          <a:blip r:embed="rId5"/>
          <a:stretch>
            <a:fillRect/>
          </a:stretch>
        </p:blipFill>
        <p:spPr>
          <a:xfrm>
            <a:off x="180474" y="3545458"/>
            <a:ext cx="7025777" cy="3615568"/>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4126</TotalTime>
  <Words>1513</Words>
  <Application>Microsoft Office PowerPoint</Application>
  <PresentationFormat>Custom</PresentationFormat>
  <Paragraphs>155</Paragraphs>
  <Slides>14</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218</cp:revision>
  <cp:lastPrinted>2016-01-15T21:54:08Z</cp:lastPrinted>
  <dcterms:created xsi:type="dcterms:W3CDTF">2002-08-21T12:11:08Z</dcterms:created>
  <dcterms:modified xsi:type="dcterms:W3CDTF">2020-01-23T16:54:04Z</dcterms:modified>
  <cp:category>Shooting</cp:category>
</cp:coreProperties>
</file>